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0755251-244F-446D-8D03-17DCB0307EBD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35A2D0-B082-46DC-9718-FD10C4C4545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1470025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Arabic Typesetting" pitchFamily="66" charset="-78"/>
                <a:cs typeface="Arabic Typesetting" pitchFamily="66" charset="-78"/>
              </a:rPr>
              <a:t>Compare and Contrast:The Decline of the Mongol Empire in Persia &amp;China</a:t>
            </a:r>
            <a:endParaRPr lang="en-US" sz="5400" b="1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7526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Alyssa Flores</a:t>
            </a:r>
          </a:p>
          <a:p>
            <a:r>
              <a:rPr lang="en-US" sz="32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Brian Dizon</a:t>
            </a:r>
          </a:p>
          <a:p>
            <a:r>
              <a:rPr lang="en-US" sz="32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Kalea Pitel</a:t>
            </a:r>
          </a:p>
          <a:p>
            <a:r>
              <a:rPr lang="en-US" sz="32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Courtney Meru</a:t>
            </a:r>
          </a:p>
          <a:p>
            <a:r>
              <a:rPr lang="en-US" sz="32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Marlo Eslao</a:t>
            </a:r>
          </a:p>
          <a:p>
            <a:r>
              <a:rPr lang="en-US" sz="32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Pia Yadao</a:t>
            </a:r>
            <a:endParaRPr lang="en-US" sz="3200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Decline In Persia</a:t>
            </a:r>
            <a:endParaRPr lang="en-US" b="1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2400" y="1905000"/>
            <a:ext cx="4572000" cy="45720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76800" y="1905000"/>
            <a:ext cx="4061898" cy="4572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47800"/>
            <a:ext cx="7010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5400" b="1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28800"/>
            <a:ext cx="7153220" cy="279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Arabic Typesetting" pitchFamily="66" charset="-78"/>
                <a:cs typeface="Arabic Typesetting" pitchFamily="66" charset="-78"/>
              </a:rPr>
              <a:t>Decline In China</a:t>
            </a:r>
            <a:endParaRPr lang="en-US" sz="6000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28800"/>
            <a:ext cx="8001000" cy="4687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Hallie\AppData\Local\Temp\Low\Temporary Internet Files\Content.IE5\6IB80COX\Photo0472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295400"/>
            <a:ext cx="6400800" cy="5364163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Hallie\AppData\Local\Microsoft\Windows\Temporary Internet Files\Low\Content.IE5\25R7JONA\mongols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295400"/>
            <a:ext cx="5639522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142</TotalTime>
  <Words>33</Words>
  <Application>Microsoft Office PowerPoint</Application>
  <PresentationFormat>On-screen Show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Compare and Contrast:The Decline of the Mongol Empire in Persia &amp;China</vt:lpstr>
      <vt:lpstr>Decline In Persia</vt:lpstr>
      <vt:lpstr>Slide 3</vt:lpstr>
      <vt:lpstr>Slide 4</vt:lpstr>
      <vt:lpstr>Decline In China</vt:lpstr>
      <vt:lpstr>Slide 6</vt:lpstr>
      <vt:lpstr>Slide 7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Compare and Contrast:The Decline of the Mongol Empire in Persia &amp;China</dc:title>
  <dc:creator>Hallie</dc:creator>
  <cp:lastModifiedBy>Hallie</cp:lastModifiedBy>
  <cp:revision>2</cp:revision>
  <dcterms:created xsi:type="dcterms:W3CDTF">2011-11-03T03:06:35Z</dcterms:created>
  <dcterms:modified xsi:type="dcterms:W3CDTF">2011-11-03T05:30:10Z</dcterms:modified>
</cp:coreProperties>
</file>